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  <p:sldMasterId id="2147483648" r:id="rId5"/>
  </p:sldMasterIdLst>
  <p:notesMasterIdLst>
    <p:notesMasterId r:id="rId11"/>
  </p:notesMasterIdLst>
  <p:sldIdLst>
    <p:sldId id="257" r:id="rId6"/>
    <p:sldId id="256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F56E8-A32B-4776-A40A-D7C41176C3D0}" v="3" dt="2023-09-21T17:10:51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F27F56E8-A32B-4776-A40A-D7C41176C3D0}"/>
    <pc:docChg chg="modSld">
      <pc:chgData name="Pascalle Cup" userId="abbe84a0-611b-406e-b251-e8b4b71c069a" providerId="ADAL" clId="{F27F56E8-A32B-4776-A40A-D7C41176C3D0}" dt="2023-09-21T18:45:50.601" v="37" actId="6549"/>
      <pc:docMkLst>
        <pc:docMk/>
      </pc:docMkLst>
      <pc:sldChg chg="modSp mod">
        <pc:chgData name="Pascalle Cup" userId="abbe84a0-611b-406e-b251-e8b4b71c069a" providerId="ADAL" clId="{F27F56E8-A32B-4776-A40A-D7C41176C3D0}" dt="2023-09-21T18:45:50.601" v="37" actId="6549"/>
        <pc:sldMkLst>
          <pc:docMk/>
          <pc:sldMk cId="445605998" sldId="256"/>
        </pc:sldMkLst>
        <pc:graphicFrameChg chg="modGraphic">
          <ac:chgData name="Pascalle Cup" userId="abbe84a0-611b-406e-b251-e8b4b71c069a" providerId="ADAL" clId="{F27F56E8-A32B-4776-A40A-D7C41176C3D0}" dt="2023-09-21T18:45:50.601" v="37" actId="6549"/>
          <ac:graphicFrameMkLst>
            <pc:docMk/>
            <pc:sldMk cId="445605998" sldId="256"/>
            <ac:graphicFrameMk id="4" creationId="{BDFE911D-FE77-9500-2AC6-A1D58314CF5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597AB-1184-47B2-92F0-B6D860626399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00A76-2604-413A-8DC0-738BED278E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64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64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B9AB66-6B1B-4D33-8EC2-D94AB424B2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8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3A6ED-198C-9547-7311-9A371419A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5D1C54-7CB0-1247-96A1-3B77B4305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B79268-86F7-6D54-951A-1F3F4285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AEDAD2-286E-241D-B6FE-F76137F2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121285-8FE0-1BEC-1CA8-AC0E4E8B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66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E6D26-0ED4-2446-758E-EE3E3D00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C30A784-CE33-70C8-D7D5-07C1EB773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7A7099-00AA-3C37-B030-7BAD64307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7FF804-1227-342D-35E1-4E4A27140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AF09DA-A46A-574F-FFA3-2E020DEF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70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254517D-E8CB-1422-E4F3-7AC893637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D1CCD6-FD79-9088-2915-F9E63471B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ECD0A6-FD7B-01CB-EC21-1597C54B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5EFCBD-7165-0623-FE12-A6622755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F631E7-EF22-C071-489B-6E1DB4D4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201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24791B-2C2D-4140-B7A1-522815AD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17EC4C-87B8-4E8F-9F99-FC096F83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7ED8-77B1-4D92-8A4C-07939ECD182A}" type="datetime1">
              <a:rPr lang="nl-NL" noProof="0" smtClean="0"/>
              <a:t>21-9-2023</a:t>
            </a:fld>
            <a:endParaRPr lang="nl-NL" noProof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1AC693F-75DB-4995-9D17-1E47D669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noProof="0"/>
              <a:t>Onderwerp van de presentatie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E2D9A0A-D0CB-48B3-81C8-1A1ED81F6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6B8B-DE07-48A4-9913-B57A52F2F853}" type="slidenum">
              <a:rPr lang="nl-NL" noProof="0" smtClean="0"/>
              <a:t>‹nr.›</a:t>
            </a:fld>
            <a:endParaRPr lang="nl-NL" noProof="0"/>
          </a:p>
        </p:txBody>
      </p:sp>
      <p:pic>
        <p:nvPicPr>
          <p:cNvPr id="6" name="Vormentaal">
            <a:extLst>
              <a:ext uri="{FF2B5EF4-FFF2-40B4-BE49-F238E27FC236}">
                <a16:creationId xmlns:a16="http://schemas.microsoft.com/office/drawing/2014/main" id="{373D6FA9-37F7-49E5-8799-7DD48471C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10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persoon, menigte&#10;&#10;Automatisch gegenereerde beschrijving">
            <a:extLst>
              <a:ext uri="{FF2B5EF4-FFF2-40B4-BE49-F238E27FC236}">
                <a16:creationId xmlns:a16="http://schemas.microsoft.com/office/drawing/2014/main" id="{D61A5846-9542-4568-9DFE-94882DCA62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E6A3B44-C3A4-4030-BE9F-ACEE9C032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873911"/>
            <a:ext cx="8676000" cy="1612489"/>
          </a:xfrm>
        </p:spPr>
        <p:txBody>
          <a:bodyPr anchor="b">
            <a:spAutoFit/>
          </a:bodyPr>
          <a:lstStyle>
            <a:lvl1pPr algn="l">
              <a:lnSpc>
                <a:spcPct val="85000"/>
              </a:lnSpc>
              <a:defRPr sz="6000" spc="-120" baseline="0">
                <a:solidFill>
                  <a:schemeClr val="accent1"/>
                </a:solidFill>
              </a:defRPr>
            </a:lvl1pPr>
          </a:lstStyle>
          <a:p>
            <a:r>
              <a:rPr lang="nl-NL" noProof="0"/>
              <a:t>Klik om stijl te bewerken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EC93EC-A872-4FAC-B36E-1B40DF87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0800" y="7020000"/>
            <a:ext cx="311944" cy="216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45B76B8B-DE07-48A4-9913-B57A52F2F853}" type="slidenum">
              <a:rPr lang="nl-NL" noProof="0" smtClean="0"/>
              <a:pPr/>
              <a:t>‹nr.›</a:t>
            </a:fld>
            <a:endParaRPr lang="nl-NL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BD83B1-012B-4993-AAB0-F2B67EA0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4750" y="6325170"/>
            <a:ext cx="4921250" cy="216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noProof="0"/>
              <a:t>Onderwerp van de presentatie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1A664A-A156-48B9-B667-7D4F53AD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6" y="6325170"/>
            <a:ext cx="803274" cy="216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00BEC53-6C66-491A-8262-6C9644C07152}" type="datetime1">
              <a:rPr lang="nl-NL" noProof="0" smtClean="0"/>
              <a:t>21-9-2023</a:t>
            </a:fld>
            <a:endParaRPr lang="nl-NL" noProof="0"/>
          </a:p>
        </p:txBody>
      </p:sp>
      <p:grpSp>
        <p:nvGrpSpPr>
          <p:cNvPr id="8" name="Logo">
            <a:extLst>
              <a:ext uri="{FF2B5EF4-FFF2-40B4-BE49-F238E27FC236}">
                <a16:creationId xmlns:a16="http://schemas.microsoft.com/office/drawing/2014/main" id="{4453D30A-766F-4B73-9465-D7700EE84C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056685" y="5896036"/>
            <a:ext cx="2750453" cy="571690"/>
            <a:chOff x="4033837" y="3000375"/>
            <a:chExt cx="2429593" cy="504996"/>
          </a:xfrm>
          <a:solidFill>
            <a:schemeClr val="accent1"/>
          </a:solidFill>
        </p:grpSpPr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436F56CC-3885-4BCC-A432-999DFDC6D00D}"/>
                </a:ext>
              </a:extLst>
            </p:cNvPr>
            <p:cNvSpPr/>
            <p:nvPr/>
          </p:nvSpPr>
          <p:spPr>
            <a:xfrm>
              <a:off x="4444685" y="3150375"/>
              <a:ext cx="313512" cy="357739"/>
            </a:xfrm>
            <a:custGeom>
              <a:avLst/>
              <a:gdLst>
                <a:gd name="connsiteX0" fmla="*/ 215100 w 313512"/>
                <a:gd name="connsiteY0" fmla="*/ 347095 h 357739"/>
                <a:gd name="connsiteX1" fmla="*/ 215100 w 313512"/>
                <a:gd name="connsiteY1" fmla="*/ 317990 h 357739"/>
                <a:gd name="connsiteX2" fmla="*/ 119499 w 313512"/>
                <a:gd name="connsiteY2" fmla="*/ 357739 h 357739"/>
                <a:gd name="connsiteX3" fmla="*/ 0 w 313512"/>
                <a:gd name="connsiteY3" fmla="*/ 220032 h 357739"/>
                <a:gd name="connsiteX4" fmla="*/ 0 w 313512"/>
                <a:gd name="connsiteY4" fmla="*/ 0 h 357739"/>
                <a:gd name="connsiteX5" fmla="*/ 98413 w 313512"/>
                <a:gd name="connsiteY5" fmla="*/ 0 h 357739"/>
                <a:gd name="connsiteX6" fmla="*/ 98413 w 313512"/>
                <a:gd name="connsiteY6" fmla="*/ 202290 h 357739"/>
                <a:gd name="connsiteX7" fmla="*/ 152543 w 313512"/>
                <a:gd name="connsiteY7" fmla="*/ 269011 h 357739"/>
                <a:gd name="connsiteX8" fmla="*/ 215100 w 313512"/>
                <a:gd name="connsiteY8" fmla="*/ 189519 h 357739"/>
                <a:gd name="connsiteX9" fmla="*/ 215100 w 313512"/>
                <a:gd name="connsiteY9" fmla="*/ 0 h 357739"/>
                <a:gd name="connsiteX10" fmla="*/ 313513 w 313512"/>
                <a:gd name="connsiteY10" fmla="*/ 0 h 357739"/>
                <a:gd name="connsiteX11" fmla="*/ 313513 w 313512"/>
                <a:gd name="connsiteY11" fmla="*/ 347095 h 357739"/>
                <a:gd name="connsiteX12" fmla="*/ 215100 w 313512"/>
                <a:gd name="connsiteY12" fmla="*/ 347095 h 3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3512" h="357739">
                  <a:moveTo>
                    <a:pt x="215100" y="347095"/>
                  </a:moveTo>
                  <a:lnTo>
                    <a:pt x="215100" y="317990"/>
                  </a:lnTo>
                  <a:cubicBezTo>
                    <a:pt x="192606" y="342129"/>
                    <a:pt x="160269" y="357739"/>
                    <a:pt x="119499" y="357739"/>
                  </a:cubicBezTo>
                  <a:cubicBezTo>
                    <a:pt x="44288" y="357739"/>
                    <a:pt x="0" y="304507"/>
                    <a:pt x="0" y="220032"/>
                  </a:cubicBezTo>
                  <a:lnTo>
                    <a:pt x="0" y="0"/>
                  </a:lnTo>
                  <a:lnTo>
                    <a:pt x="98413" y="0"/>
                  </a:lnTo>
                  <a:lnTo>
                    <a:pt x="98413" y="202290"/>
                  </a:lnTo>
                  <a:cubicBezTo>
                    <a:pt x="98413" y="246303"/>
                    <a:pt x="115986" y="269011"/>
                    <a:pt x="152543" y="269011"/>
                  </a:cubicBezTo>
                  <a:cubicBezTo>
                    <a:pt x="190496" y="269011"/>
                    <a:pt x="215100" y="239912"/>
                    <a:pt x="215100" y="189519"/>
                  </a:cubicBezTo>
                  <a:lnTo>
                    <a:pt x="215100" y="0"/>
                  </a:lnTo>
                  <a:lnTo>
                    <a:pt x="313513" y="0"/>
                  </a:lnTo>
                  <a:lnTo>
                    <a:pt x="313513" y="347095"/>
                  </a:lnTo>
                  <a:lnTo>
                    <a:pt x="215100" y="347095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B3BE0048-A137-4E71-A84E-BD4A3502F31B}"/>
                </a:ext>
              </a:extLst>
            </p:cNvPr>
            <p:cNvSpPr/>
            <p:nvPr/>
          </p:nvSpPr>
          <p:spPr>
            <a:xfrm>
              <a:off x="4790949" y="3150431"/>
              <a:ext cx="378186" cy="347100"/>
            </a:xfrm>
            <a:custGeom>
              <a:avLst/>
              <a:gdLst>
                <a:gd name="connsiteX0" fmla="*/ 189093 w 378186"/>
                <a:gd name="connsiteY0" fmla="*/ 219331 h 347100"/>
                <a:gd name="connsiteX1" fmla="*/ 276261 w 378186"/>
                <a:gd name="connsiteY1" fmla="*/ 0 h 347100"/>
                <a:gd name="connsiteX2" fmla="*/ 378186 w 378186"/>
                <a:gd name="connsiteY2" fmla="*/ 0 h 347100"/>
                <a:gd name="connsiteX3" fmla="*/ 239710 w 378186"/>
                <a:gd name="connsiteY3" fmla="*/ 347101 h 347100"/>
                <a:gd name="connsiteX4" fmla="*/ 137780 w 378186"/>
                <a:gd name="connsiteY4" fmla="*/ 347101 h 347100"/>
                <a:gd name="connsiteX5" fmla="*/ 0 w 378186"/>
                <a:gd name="connsiteY5" fmla="*/ 0 h 347100"/>
                <a:gd name="connsiteX6" fmla="*/ 101931 w 378186"/>
                <a:gd name="connsiteY6" fmla="*/ 0 h 347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8186" h="347100">
                  <a:moveTo>
                    <a:pt x="189093" y="219331"/>
                  </a:moveTo>
                  <a:lnTo>
                    <a:pt x="276261" y="0"/>
                  </a:lnTo>
                  <a:lnTo>
                    <a:pt x="378186" y="0"/>
                  </a:lnTo>
                  <a:lnTo>
                    <a:pt x="239710" y="347101"/>
                  </a:lnTo>
                  <a:lnTo>
                    <a:pt x="137780" y="347101"/>
                  </a:lnTo>
                  <a:lnTo>
                    <a:pt x="0" y="0"/>
                  </a:lnTo>
                  <a:lnTo>
                    <a:pt x="101931" y="0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B441755C-CFDF-4A02-8626-E1436024DEE3}"/>
                </a:ext>
              </a:extLst>
            </p:cNvPr>
            <p:cNvSpPr/>
            <p:nvPr/>
          </p:nvSpPr>
          <p:spPr>
            <a:xfrm>
              <a:off x="5539477" y="3139434"/>
              <a:ext cx="284703" cy="357739"/>
            </a:xfrm>
            <a:custGeom>
              <a:avLst/>
              <a:gdLst>
                <a:gd name="connsiteX0" fmla="*/ 184874 w 284703"/>
                <a:gd name="connsiteY0" fmla="*/ 0 h 357739"/>
                <a:gd name="connsiteX1" fmla="*/ 98412 w 284703"/>
                <a:gd name="connsiteY1" fmla="*/ 39743 h 357739"/>
                <a:gd name="connsiteX2" fmla="*/ 98412 w 284703"/>
                <a:gd name="connsiteY2" fmla="*/ 10639 h 357739"/>
                <a:gd name="connsiteX3" fmla="*/ 0 w 284703"/>
                <a:gd name="connsiteY3" fmla="*/ 10639 h 357739"/>
                <a:gd name="connsiteX4" fmla="*/ 0 w 284703"/>
                <a:gd name="connsiteY4" fmla="*/ 357739 h 357739"/>
                <a:gd name="connsiteX5" fmla="*/ 98412 w 284703"/>
                <a:gd name="connsiteY5" fmla="*/ 357739 h 357739"/>
                <a:gd name="connsiteX6" fmla="*/ 98412 w 284703"/>
                <a:gd name="connsiteY6" fmla="*/ 172473 h 357739"/>
                <a:gd name="connsiteX7" fmla="*/ 148317 w 284703"/>
                <a:gd name="connsiteY7" fmla="*/ 90849 h 357739"/>
                <a:gd name="connsiteX8" fmla="*/ 188341 w 284703"/>
                <a:gd name="connsiteY8" fmla="*/ 143380 h 357739"/>
                <a:gd name="connsiteX9" fmla="*/ 284694 w 284703"/>
                <a:gd name="connsiteY9" fmla="*/ 143380 h 357739"/>
                <a:gd name="connsiteX10" fmla="*/ 184874 w 284703"/>
                <a:gd name="connsiteY10" fmla="*/ 0 h 3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4703" h="357739">
                  <a:moveTo>
                    <a:pt x="184874" y="0"/>
                  </a:moveTo>
                  <a:cubicBezTo>
                    <a:pt x="146915" y="0"/>
                    <a:pt x="118091" y="14903"/>
                    <a:pt x="98412" y="39743"/>
                  </a:cubicBezTo>
                  <a:lnTo>
                    <a:pt x="98412" y="10639"/>
                  </a:lnTo>
                  <a:lnTo>
                    <a:pt x="0" y="10639"/>
                  </a:lnTo>
                  <a:lnTo>
                    <a:pt x="0" y="357739"/>
                  </a:lnTo>
                  <a:lnTo>
                    <a:pt x="98412" y="357739"/>
                  </a:lnTo>
                  <a:lnTo>
                    <a:pt x="98412" y="172473"/>
                  </a:lnTo>
                  <a:cubicBezTo>
                    <a:pt x="98412" y="114988"/>
                    <a:pt x="120200" y="90849"/>
                    <a:pt x="148317" y="90849"/>
                  </a:cubicBezTo>
                  <a:cubicBezTo>
                    <a:pt x="174499" y="90849"/>
                    <a:pt x="187819" y="107951"/>
                    <a:pt x="188341" y="143380"/>
                  </a:cubicBezTo>
                  <a:lnTo>
                    <a:pt x="284694" y="143380"/>
                  </a:lnTo>
                  <a:cubicBezTo>
                    <a:pt x="285396" y="39036"/>
                    <a:pt x="246028" y="0"/>
                    <a:pt x="184874" y="0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6659DC1-3EF9-4EBA-8591-714C27862E7A}"/>
                </a:ext>
              </a:extLst>
            </p:cNvPr>
            <p:cNvSpPr/>
            <p:nvPr/>
          </p:nvSpPr>
          <p:spPr>
            <a:xfrm>
              <a:off x="6173113" y="3139434"/>
              <a:ext cx="290316" cy="368388"/>
            </a:xfrm>
            <a:custGeom>
              <a:avLst/>
              <a:gdLst>
                <a:gd name="connsiteX0" fmla="*/ 198233 w 290316"/>
                <a:gd name="connsiteY0" fmla="*/ 217199 h 368388"/>
                <a:gd name="connsiteX1" fmla="*/ 134969 w 290316"/>
                <a:gd name="connsiteY1" fmla="*/ 286047 h 368388"/>
                <a:gd name="connsiteX2" fmla="*/ 92785 w 290316"/>
                <a:gd name="connsiteY2" fmla="*/ 252683 h 368388"/>
                <a:gd name="connsiteX3" fmla="*/ 144810 w 290316"/>
                <a:gd name="connsiteY3" fmla="*/ 211520 h 368388"/>
                <a:gd name="connsiteX4" fmla="*/ 198233 w 290316"/>
                <a:gd name="connsiteY4" fmla="*/ 201589 h 368388"/>
                <a:gd name="connsiteX5" fmla="*/ 198233 w 290316"/>
                <a:gd name="connsiteY5" fmla="*/ 217199 h 368388"/>
                <a:gd name="connsiteX6" fmla="*/ 143402 w 290316"/>
                <a:gd name="connsiteY6" fmla="*/ 0 h 368388"/>
                <a:gd name="connsiteX7" fmla="*/ 1403 w 290316"/>
                <a:gd name="connsiteY7" fmla="*/ 132017 h 368388"/>
                <a:gd name="connsiteX8" fmla="*/ 89435 w 290316"/>
                <a:gd name="connsiteY8" fmla="*/ 132017 h 368388"/>
                <a:gd name="connsiteX9" fmla="*/ 145506 w 290316"/>
                <a:gd name="connsiteY9" fmla="*/ 80199 h 368388"/>
                <a:gd name="connsiteX10" fmla="*/ 198233 w 290316"/>
                <a:gd name="connsiteY10" fmla="*/ 122793 h 368388"/>
                <a:gd name="connsiteX11" fmla="*/ 198233 w 290316"/>
                <a:gd name="connsiteY11" fmla="*/ 134856 h 368388"/>
                <a:gd name="connsiteX12" fmla="*/ 132152 w 290316"/>
                <a:gd name="connsiteY12" fmla="*/ 146926 h 368388"/>
                <a:gd name="connsiteX13" fmla="*/ 0 w 290316"/>
                <a:gd name="connsiteY13" fmla="*/ 264758 h 368388"/>
                <a:gd name="connsiteX14" fmla="*/ 115986 w 290316"/>
                <a:gd name="connsiteY14" fmla="*/ 368389 h 368388"/>
                <a:gd name="connsiteX15" fmla="*/ 198935 w 290316"/>
                <a:gd name="connsiteY15" fmla="*/ 323669 h 368388"/>
                <a:gd name="connsiteX16" fmla="*/ 198935 w 290316"/>
                <a:gd name="connsiteY16" fmla="*/ 357739 h 368388"/>
                <a:gd name="connsiteX17" fmla="*/ 290317 w 290316"/>
                <a:gd name="connsiteY17" fmla="*/ 357739 h 368388"/>
                <a:gd name="connsiteX18" fmla="*/ 290317 w 290316"/>
                <a:gd name="connsiteY18" fmla="*/ 125632 h 368388"/>
                <a:gd name="connsiteX19" fmla="*/ 143402 w 290316"/>
                <a:gd name="connsiteY19" fmla="*/ 0 h 368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90316" h="368388">
                  <a:moveTo>
                    <a:pt x="198233" y="217199"/>
                  </a:moveTo>
                  <a:cubicBezTo>
                    <a:pt x="198233" y="259787"/>
                    <a:pt x="172221" y="286047"/>
                    <a:pt x="134969" y="286047"/>
                  </a:cubicBezTo>
                  <a:cubicBezTo>
                    <a:pt x="109657" y="286047"/>
                    <a:pt x="92785" y="272563"/>
                    <a:pt x="92785" y="252683"/>
                  </a:cubicBezTo>
                  <a:cubicBezTo>
                    <a:pt x="92785" y="226423"/>
                    <a:pt x="116688" y="217199"/>
                    <a:pt x="144810" y="211520"/>
                  </a:cubicBezTo>
                  <a:lnTo>
                    <a:pt x="198233" y="201589"/>
                  </a:lnTo>
                  <a:lnTo>
                    <a:pt x="198233" y="217199"/>
                  </a:lnTo>
                  <a:close/>
                  <a:moveTo>
                    <a:pt x="143402" y="0"/>
                  </a:moveTo>
                  <a:cubicBezTo>
                    <a:pt x="65375" y="0"/>
                    <a:pt x="-2811" y="45427"/>
                    <a:pt x="1403" y="132017"/>
                  </a:cubicBezTo>
                  <a:lnTo>
                    <a:pt x="89435" y="132017"/>
                  </a:lnTo>
                  <a:cubicBezTo>
                    <a:pt x="91460" y="100388"/>
                    <a:pt x="110830" y="80199"/>
                    <a:pt x="145506" y="80199"/>
                  </a:cubicBezTo>
                  <a:cubicBezTo>
                    <a:pt x="179953" y="80199"/>
                    <a:pt x="198233" y="99366"/>
                    <a:pt x="198233" y="122793"/>
                  </a:cubicBezTo>
                  <a:lnTo>
                    <a:pt x="198233" y="134856"/>
                  </a:lnTo>
                  <a:lnTo>
                    <a:pt x="132152" y="146926"/>
                  </a:lnTo>
                  <a:cubicBezTo>
                    <a:pt x="46392" y="161834"/>
                    <a:pt x="0" y="196617"/>
                    <a:pt x="0" y="264758"/>
                  </a:cubicBezTo>
                  <a:cubicBezTo>
                    <a:pt x="0" y="314444"/>
                    <a:pt x="38660" y="368389"/>
                    <a:pt x="115986" y="368389"/>
                  </a:cubicBezTo>
                  <a:cubicBezTo>
                    <a:pt x="159568" y="368389"/>
                    <a:pt x="186983" y="344963"/>
                    <a:pt x="198935" y="323669"/>
                  </a:cubicBezTo>
                  <a:lnTo>
                    <a:pt x="198935" y="357739"/>
                  </a:lnTo>
                  <a:lnTo>
                    <a:pt x="290317" y="357739"/>
                  </a:lnTo>
                  <a:lnTo>
                    <a:pt x="290317" y="125632"/>
                  </a:lnTo>
                  <a:cubicBezTo>
                    <a:pt x="290317" y="51100"/>
                    <a:pt x="239705" y="0"/>
                    <a:pt x="143402" y="0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D0BF3F3A-7F1F-4D0B-AC01-A9874DE5180D}"/>
                </a:ext>
              </a:extLst>
            </p:cNvPr>
            <p:cNvSpPr/>
            <p:nvPr/>
          </p:nvSpPr>
          <p:spPr>
            <a:xfrm>
              <a:off x="5159580" y="3140141"/>
              <a:ext cx="336007" cy="367681"/>
            </a:xfrm>
            <a:custGeom>
              <a:avLst/>
              <a:gdLst>
                <a:gd name="connsiteX0" fmla="*/ 172226 w 336007"/>
                <a:gd name="connsiteY0" fmla="*/ 81624 h 367681"/>
                <a:gd name="connsiteX1" fmla="*/ 243919 w 336007"/>
                <a:gd name="connsiteY1" fmla="*/ 140546 h 367681"/>
                <a:gd name="connsiteX2" fmla="*/ 92089 w 336007"/>
                <a:gd name="connsiteY2" fmla="*/ 140546 h 367681"/>
                <a:gd name="connsiteX3" fmla="*/ 172226 w 336007"/>
                <a:gd name="connsiteY3" fmla="*/ 81624 h 367681"/>
                <a:gd name="connsiteX4" fmla="*/ 177142 w 336007"/>
                <a:gd name="connsiteY4" fmla="*/ 283213 h 367681"/>
                <a:gd name="connsiteX5" fmla="*/ 89979 w 336007"/>
                <a:gd name="connsiteY5" fmla="*/ 208681 h 367681"/>
                <a:gd name="connsiteX6" fmla="*/ 211807 w 336007"/>
                <a:gd name="connsiteY6" fmla="*/ 208681 h 367681"/>
                <a:gd name="connsiteX7" fmla="*/ 328977 w 336007"/>
                <a:gd name="connsiteY7" fmla="*/ 208681 h 367681"/>
                <a:gd name="connsiteX8" fmla="*/ 328977 w 336007"/>
                <a:gd name="connsiteY8" fmla="*/ 170352 h 367681"/>
                <a:gd name="connsiteX9" fmla="*/ 172226 w 336007"/>
                <a:gd name="connsiteY9" fmla="*/ 0 h 367681"/>
                <a:gd name="connsiteX10" fmla="*/ 0 w 336007"/>
                <a:gd name="connsiteY10" fmla="*/ 184548 h 367681"/>
                <a:gd name="connsiteX11" fmla="*/ 175739 w 336007"/>
                <a:gd name="connsiteY11" fmla="*/ 367682 h 367681"/>
                <a:gd name="connsiteX12" fmla="*/ 336008 w 336007"/>
                <a:gd name="connsiteY12" fmla="*/ 242752 h 367681"/>
                <a:gd name="connsiteX13" fmla="*/ 242477 w 336007"/>
                <a:gd name="connsiteY13" fmla="*/ 242752 h 367681"/>
                <a:gd name="connsiteX14" fmla="*/ 177142 w 336007"/>
                <a:gd name="connsiteY14" fmla="*/ 283213 h 36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6007" h="367681">
                  <a:moveTo>
                    <a:pt x="172226" y="81624"/>
                  </a:moveTo>
                  <a:cubicBezTo>
                    <a:pt x="215100" y="81624"/>
                    <a:pt x="242516" y="109315"/>
                    <a:pt x="243919" y="140546"/>
                  </a:cubicBezTo>
                  <a:lnTo>
                    <a:pt x="92089" y="140546"/>
                  </a:lnTo>
                  <a:cubicBezTo>
                    <a:pt x="104035" y="103631"/>
                    <a:pt x="133560" y="81624"/>
                    <a:pt x="172226" y="81624"/>
                  </a:cubicBezTo>
                  <a:moveTo>
                    <a:pt x="177142" y="283213"/>
                  </a:moveTo>
                  <a:cubicBezTo>
                    <a:pt x="132158" y="283213"/>
                    <a:pt x="99815" y="256241"/>
                    <a:pt x="89979" y="208681"/>
                  </a:cubicBezTo>
                  <a:lnTo>
                    <a:pt x="211807" y="208681"/>
                  </a:lnTo>
                  <a:lnTo>
                    <a:pt x="328977" y="208681"/>
                  </a:lnTo>
                  <a:lnTo>
                    <a:pt x="328977" y="170352"/>
                  </a:lnTo>
                  <a:cubicBezTo>
                    <a:pt x="328977" y="70267"/>
                    <a:pt x="267822" y="0"/>
                    <a:pt x="172226" y="0"/>
                  </a:cubicBezTo>
                  <a:cubicBezTo>
                    <a:pt x="68186" y="0"/>
                    <a:pt x="0" y="80210"/>
                    <a:pt x="0" y="184548"/>
                  </a:cubicBezTo>
                  <a:cubicBezTo>
                    <a:pt x="0" y="288891"/>
                    <a:pt x="69594" y="367682"/>
                    <a:pt x="175739" y="367682"/>
                  </a:cubicBezTo>
                  <a:cubicBezTo>
                    <a:pt x="256577" y="367682"/>
                    <a:pt x="324062" y="317283"/>
                    <a:pt x="336008" y="242752"/>
                  </a:cubicBezTo>
                  <a:lnTo>
                    <a:pt x="242477" y="242752"/>
                  </a:lnTo>
                  <a:cubicBezTo>
                    <a:pt x="230890" y="268091"/>
                    <a:pt x="207413" y="283213"/>
                    <a:pt x="177142" y="283213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5F03D626-4673-4183-9AA6-4B8AE4CA1244}"/>
                </a:ext>
              </a:extLst>
            </p:cNvPr>
            <p:cNvSpPr/>
            <p:nvPr/>
          </p:nvSpPr>
          <p:spPr>
            <a:xfrm>
              <a:off x="5867164" y="3052832"/>
              <a:ext cx="272261" cy="454990"/>
            </a:xfrm>
            <a:custGeom>
              <a:avLst/>
              <a:gdLst>
                <a:gd name="connsiteX0" fmla="*/ 272041 w 272261"/>
                <a:gd name="connsiteY0" fmla="*/ 315157 h 454990"/>
                <a:gd name="connsiteX1" fmla="*/ 179251 w 272261"/>
                <a:gd name="connsiteY1" fmla="*/ 315157 h 454990"/>
                <a:gd name="connsiteX2" fmla="*/ 138481 w 272261"/>
                <a:gd name="connsiteY2" fmla="*/ 366268 h 454990"/>
                <a:gd name="connsiteX3" fmla="*/ 98413 w 272261"/>
                <a:gd name="connsiteY3" fmla="*/ 324381 h 454990"/>
                <a:gd name="connsiteX4" fmla="*/ 98413 w 272261"/>
                <a:gd name="connsiteY4" fmla="*/ 182421 h 454990"/>
                <a:gd name="connsiteX5" fmla="*/ 225632 w 272261"/>
                <a:gd name="connsiteY5" fmla="*/ 182421 h 454990"/>
                <a:gd name="connsiteX6" fmla="*/ 225632 w 272261"/>
                <a:gd name="connsiteY6" fmla="*/ 97245 h 454990"/>
                <a:gd name="connsiteX7" fmla="*/ 98413 w 272261"/>
                <a:gd name="connsiteY7" fmla="*/ 97245 h 454990"/>
                <a:gd name="connsiteX8" fmla="*/ 98413 w 272261"/>
                <a:gd name="connsiteY8" fmla="*/ 0 h 454990"/>
                <a:gd name="connsiteX9" fmla="*/ 0 w 272261"/>
                <a:gd name="connsiteY9" fmla="*/ 0 h 454990"/>
                <a:gd name="connsiteX10" fmla="*/ 0 w 272261"/>
                <a:gd name="connsiteY10" fmla="*/ 97245 h 454990"/>
                <a:gd name="connsiteX11" fmla="*/ 0 w 272261"/>
                <a:gd name="connsiteY11" fmla="*/ 182421 h 454990"/>
                <a:gd name="connsiteX12" fmla="*/ 0 w 272261"/>
                <a:gd name="connsiteY12" fmla="*/ 320128 h 454990"/>
                <a:gd name="connsiteX13" fmla="*/ 143402 w 272261"/>
                <a:gd name="connsiteY13" fmla="*/ 454990 h 454990"/>
                <a:gd name="connsiteX14" fmla="*/ 272041 w 272261"/>
                <a:gd name="connsiteY14" fmla="*/ 315157 h 45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2261" h="454990">
                  <a:moveTo>
                    <a:pt x="272041" y="315157"/>
                  </a:moveTo>
                  <a:lnTo>
                    <a:pt x="179251" y="315157"/>
                  </a:lnTo>
                  <a:cubicBezTo>
                    <a:pt x="179251" y="348515"/>
                    <a:pt x="163086" y="366268"/>
                    <a:pt x="138481" y="366268"/>
                  </a:cubicBezTo>
                  <a:cubicBezTo>
                    <a:pt x="114578" y="366268"/>
                    <a:pt x="98413" y="351359"/>
                    <a:pt x="98413" y="324381"/>
                  </a:cubicBezTo>
                  <a:lnTo>
                    <a:pt x="98413" y="182421"/>
                  </a:lnTo>
                  <a:lnTo>
                    <a:pt x="225632" y="182421"/>
                  </a:lnTo>
                  <a:lnTo>
                    <a:pt x="225632" y="97245"/>
                  </a:lnTo>
                  <a:lnTo>
                    <a:pt x="98413" y="97245"/>
                  </a:lnTo>
                  <a:lnTo>
                    <a:pt x="98413" y="0"/>
                  </a:lnTo>
                  <a:lnTo>
                    <a:pt x="0" y="0"/>
                  </a:lnTo>
                  <a:lnTo>
                    <a:pt x="0" y="97245"/>
                  </a:lnTo>
                  <a:lnTo>
                    <a:pt x="0" y="182421"/>
                  </a:lnTo>
                  <a:lnTo>
                    <a:pt x="0" y="320128"/>
                  </a:lnTo>
                  <a:cubicBezTo>
                    <a:pt x="0" y="403172"/>
                    <a:pt x="52722" y="454990"/>
                    <a:pt x="143402" y="454990"/>
                  </a:cubicBezTo>
                  <a:cubicBezTo>
                    <a:pt x="219320" y="454990"/>
                    <a:pt x="276255" y="401752"/>
                    <a:pt x="272041" y="315157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AFAA3318-A295-4B7D-9844-674A26EA5CD4}"/>
                </a:ext>
              </a:extLst>
            </p:cNvPr>
            <p:cNvSpPr/>
            <p:nvPr/>
          </p:nvSpPr>
          <p:spPr>
            <a:xfrm>
              <a:off x="4033837" y="3000375"/>
              <a:ext cx="461398" cy="497157"/>
            </a:xfrm>
            <a:custGeom>
              <a:avLst/>
              <a:gdLst>
                <a:gd name="connsiteX0" fmla="*/ 230699 w 461398"/>
                <a:gd name="connsiteY0" fmla="*/ 197442 h 497157"/>
                <a:gd name="connsiteX1" fmla="*/ 348863 w 461398"/>
                <a:gd name="connsiteY1" fmla="*/ 0 h 497157"/>
                <a:gd name="connsiteX2" fmla="*/ 461398 w 461398"/>
                <a:gd name="connsiteY2" fmla="*/ 0 h 497157"/>
                <a:gd name="connsiteX3" fmla="*/ 279931 w 461398"/>
                <a:gd name="connsiteY3" fmla="*/ 300422 h 497157"/>
                <a:gd name="connsiteX4" fmla="*/ 279931 w 461398"/>
                <a:gd name="connsiteY4" fmla="*/ 497157 h 497157"/>
                <a:gd name="connsiteX5" fmla="*/ 181462 w 461398"/>
                <a:gd name="connsiteY5" fmla="*/ 497157 h 497157"/>
                <a:gd name="connsiteX6" fmla="*/ 181462 w 461398"/>
                <a:gd name="connsiteY6" fmla="*/ 300422 h 497157"/>
                <a:gd name="connsiteX7" fmla="*/ 0 w 461398"/>
                <a:gd name="connsiteY7" fmla="*/ 0 h 497157"/>
                <a:gd name="connsiteX8" fmla="*/ 110426 w 461398"/>
                <a:gd name="connsiteY8" fmla="*/ 0 h 49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398" h="497157">
                  <a:moveTo>
                    <a:pt x="230699" y="197442"/>
                  </a:moveTo>
                  <a:lnTo>
                    <a:pt x="348863" y="0"/>
                  </a:lnTo>
                  <a:lnTo>
                    <a:pt x="461398" y="0"/>
                  </a:lnTo>
                  <a:lnTo>
                    <a:pt x="279931" y="300422"/>
                  </a:lnTo>
                  <a:lnTo>
                    <a:pt x="279931" y="497157"/>
                  </a:lnTo>
                  <a:lnTo>
                    <a:pt x="181462" y="497157"/>
                  </a:lnTo>
                  <a:lnTo>
                    <a:pt x="181462" y="300422"/>
                  </a:lnTo>
                  <a:lnTo>
                    <a:pt x="0" y="0"/>
                  </a:lnTo>
                  <a:lnTo>
                    <a:pt x="110426" y="0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lIns="0" tIns="0" rIns="0" bIns="0" rtlCol="0" anchor="ctr"/>
            <a:lstStyle/>
            <a:p>
              <a:endParaRPr lang="nl-NL" noProof="0"/>
            </a:p>
          </p:txBody>
        </p:sp>
      </p:grpSp>
    </p:spTree>
    <p:extLst>
      <p:ext uri="{BB962C8B-B14F-4D97-AF65-F5344CB8AC3E}">
        <p14:creationId xmlns:p14="http://schemas.microsoft.com/office/powerpoint/2010/main" val="217698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604F8-0DF7-4BC4-B755-6099ED33F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58340D-E04D-40B8-32BC-07242EE8E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5B2ABE-3685-C9ED-AAE7-0EA385A6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C4DCA1-2871-BFCD-C86A-6241DEB8A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CBF3A0-DA38-8C62-B771-DF28A77C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20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38B48-D70B-D0D6-68EF-3C320332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33FC54-46F3-EF3C-ED5E-761F66ABC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251E5C-E05F-6DF8-4513-B8F1EC2D8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B65911-8BF2-10C2-B60C-9E407471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D21E39-686D-7E6B-D8B0-8E37097E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53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3EA120-F459-D43B-3CD4-92D17C247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A242CD-D69A-1155-5B0D-E5F0209ED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D807600-B530-D7BE-9F25-E7D8BFF96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52858E-7B10-D346-1775-0E240497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2FB222-A279-2209-F738-8A647AAA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521D57-1B71-4191-2E44-D15DBBED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602BBA-317F-8441-10D4-24CEF9113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DE7BB3-E96E-C5DB-EBA1-CE8EB2E6E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51987E-2AD5-91EE-3A4B-F432FC1A6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B8533A-85F1-EAD0-4260-FA5AC4103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EE6F9F-A0AC-6D84-1C12-CDEBC52C1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C2717BE-2F83-DBED-4200-8CEECFB9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071290A-09A9-6284-1686-6108165A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6CC2667-4FC9-B9B1-D1E4-176C4CF6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29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DD4FA-DC05-8A0A-E5F0-7538738F4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4A1745E-B2E8-2154-DCBD-AAB859E2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4AE6DF7-744D-5014-CE38-AAE63791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87817D0-2F3D-7210-15E5-280CB61C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31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FA19843-FE3D-84BF-1A47-3BD338B4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2786BCC-2D39-134E-12BC-37D3216F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44F6A26-5EB6-8563-40F7-F2BAD1E4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12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8F2B3-A050-5904-2919-20FFE6EC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A9C82D-4DCE-CD71-049A-340C21C6E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F45208-F974-48BC-09B6-933B3850A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C19952-47BA-8333-D9D9-BB94087D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0EA657-B3E0-E2FF-92D5-9AED7720A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7960F9-BCCB-606E-6E20-47B55148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58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19829-D8E0-56CB-8F98-6F04C258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8AB91EC-0482-5186-8DC4-50DC95ECC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7633817-6C57-6631-9275-1CC4E135D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F6954-2902-E311-E88D-03B3F9AF4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C96E00-51EF-AF28-9334-3EC2D27F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05E5A7-332E-97FE-8C43-60FE90CC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95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AB6B69C-F529-D741-FF73-5DD9BB52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00FE5C-81FD-D51F-9810-0A724CC23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4029D0-D516-B16A-BD8D-DB9FAE006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0D3C9-77CB-4BB5-93F7-4EB5CA342667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A33AD2-4824-DB68-FF08-5E10E4E9F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381216-5804-5ACC-BE51-3A3ED579A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32508-78E5-4F64-A35F-819696DB79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7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0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F28369-D853-41FC-B421-7149A2BF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96863"/>
            <a:ext cx="10108030" cy="1160403"/>
          </a:xfrm>
          <a:prstGeom prst="rect">
            <a:avLst/>
          </a:prstGeom>
        </p:spPr>
        <p:txBody>
          <a:bodyPr vert="horz" lIns="0" tIns="36000" rIns="0" bIns="0" rtlCol="0" anchor="t" anchorCtr="0">
            <a:noAutofit/>
          </a:bodyPr>
          <a:lstStyle/>
          <a:p>
            <a:endParaRPr lang="nl-NL" noProof="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07AA40-F257-4F75-AEE1-A6910D0C5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709739"/>
            <a:ext cx="11449050" cy="4356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0" dirty="0"/>
              <a:t>Klikken om de tekststijl van het model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  <a:p>
            <a:pPr lvl="5"/>
            <a:r>
              <a:rPr lang="nl-NL" noProof="0" dirty="0"/>
              <a:t>Zesde niveau</a:t>
            </a:r>
          </a:p>
          <a:p>
            <a:pPr lvl="6"/>
            <a:r>
              <a:rPr lang="nl-NL" noProof="0" dirty="0"/>
              <a:t>Zevende niveau - Subtitel</a:t>
            </a:r>
          </a:p>
          <a:p>
            <a:pPr lvl="7"/>
            <a:r>
              <a:rPr lang="nl-NL" noProof="0" dirty="0"/>
              <a:t>Achtste niveau - Subtitel</a:t>
            </a:r>
          </a:p>
          <a:p>
            <a:pPr lvl="8"/>
            <a:r>
              <a:rPr lang="nl-NL" noProof="0" dirty="0"/>
              <a:t>Negende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F86E3F-0C63-4E97-895C-45E3D9DA1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5999" y="7020000"/>
            <a:ext cx="162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rgbClr val="E6E6E6"/>
                </a:solidFill>
              </a:defRPr>
            </a:lvl1pPr>
          </a:lstStyle>
          <a:p>
            <a:fld id="{3033D5A6-A31A-4714-8C8C-D9F565F5F594}" type="datetime1">
              <a:rPr lang="nl-NL" noProof="0" smtClean="0"/>
              <a:t>21-9-2023</a:t>
            </a:fld>
            <a:endParaRPr lang="nl-NL" noProof="0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7FCBCE-DC2F-4902-A3CE-81254D6F4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568" y="6325170"/>
            <a:ext cx="5296057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Onderwerp van de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A90362-143D-4A57-889A-3B5E336B0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1476" y="6325170"/>
            <a:ext cx="31194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45B76B8B-DE07-48A4-9913-B57A52F2F853}" type="slidenum">
              <a:rPr lang="nl-NL" noProof="0" smtClean="0"/>
              <a:pPr/>
              <a:t>‹nr.›</a:t>
            </a:fld>
            <a:endParaRPr lang="nl-NL" noProof="0" dirty="0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AC2B3D40-4D66-4B96-8808-38A2F4F4C97E}"/>
              </a:ext>
            </a:extLst>
          </p:cNvPr>
          <p:cNvGrpSpPr>
            <a:grpSpLocks noChangeAspect="1"/>
          </p:cNvGrpSpPr>
          <p:nvPr/>
        </p:nvGrpSpPr>
        <p:grpSpPr>
          <a:xfrm>
            <a:off x="10999221" y="6308761"/>
            <a:ext cx="810000" cy="168361"/>
            <a:chOff x="4033837" y="3000375"/>
            <a:chExt cx="2429593" cy="504996"/>
          </a:xfrm>
          <a:solidFill>
            <a:schemeClr val="tx1"/>
          </a:solidFill>
        </p:grpSpPr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71AEE973-A991-4793-A737-1C2D82A7AA3E}"/>
                </a:ext>
              </a:extLst>
            </p:cNvPr>
            <p:cNvSpPr/>
            <p:nvPr/>
          </p:nvSpPr>
          <p:spPr>
            <a:xfrm>
              <a:off x="4444685" y="3150375"/>
              <a:ext cx="313512" cy="357739"/>
            </a:xfrm>
            <a:custGeom>
              <a:avLst/>
              <a:gdLst>
                <a:gd name="connsiteX0" fmla="*/ 215100 w 313512"/>
                <a:gd name="connsiteY0" fmla="*/ 347095 h 357739"/>
                <a:gd name="connsiteX1" fmla="*/ 215100 w 313512"/>
                <a:gd name="connsiteY1" fmla="*/ 317990 h 357739"/>
                <a:gd name="connsiteX2" fmla="*/ 119499 w 313512"/>
                <a:gd name="connsiteY2" fmla="*/ 357739 h 357739"/>
                <a:gd name="connsiteX3" fmla="*/ 0 w 313512"/>
                <a:gd name="connsiteY3" fmla="*/ 220032 h 357739"/>
                <a:gd name="connsiteX4" fmla="*/ 0 w 313512"/>
                <a:gd name="connsiteY4" fmla="*/ 0 h 357739"/>
                <a:gd name="connsiteX5" fmla="*/ 98413 w 313512"/>
                <a:gd name="connsiteY5" fmla="*/ 0 h 357739"/>
                <a:gd name="connsiteX6" fmla="*/ 98413 w 313512"/>
                <a:gd name="connsiteY6" fmla="*/ 202290 h 357739"/>
                <a:gd name="connsiteX7" fmla="*/ 152543 w 313512"/>
                <a:gd name="connsiteY7" fmla="*/ 269011 h 357739"/>
                <a:gd name="connsiteX8" fmla="*/ 215100 w 313512"/>
                <a:gd name="connsiteY8" fmla="*/ 189519 h 357739"/>
                <a:gd name="connsiteX9" fmla="*/ 215100 w 313512"/>
                <a:gd name="connsiteY9" fmla="*/ 0 h 357739"/>
                <a:gd name="connsiteX10" fmla="*/ 313513 w 313512"/>
                <a:gd name="connsiteY10" fmla="*/ 0 h 357739"/>
                <a:gd name="connsiteX11" fmla="*/ 313513 w 313512"/>
                <a:gd name="connsiteY11" fmla="*/ 347095 h 357739"/>
                <a:gd name="connsiteX12" fmla="*/ 215100 w 313512"/>
                <a:gd name="connsiteY12" fmla="*/ 347095 h 3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3512" h="357739">
                  <a:moveTo>
                    <a:pt x="215100" y="347095"/>
                  </a:moveTo>
                  <a:lnTo>
                    <a:pt x="215100" y="317990"/>
                  </a:lnTo>
                  <a:cubicBezTo>
                    <a:pt x="192606" y="342129"/>
                    <a:pt x="160269" y="357739"/>
                    <a:pt x="119499" y="357739"/>
                  </a:cubicBezTo>
                  <a:cubicBezTo>
                    <a:pt x="44288" y="357739"/>
                    <a:pt x="0" y="304507"/>
                    <a:pt x="0" y="220032"/>
                  </a:cubicBezTo>
                  <a:lnTo>
                    <a:pt x="0" y="0"/>
                  </a:lnTo>
                  <a:lnTo>
                    <a:pt x="98413" y="0"/>
                  </a:lnTo>
                  <a:lnTo>
                    <a:pt x="98413" y="202290"/>
                  </a:lnTo>
                  <a:cubicBezTo>
                    <a:pt x="98413" y="246303"/>
                    <a:pt x="115986" y="269011"/>
                    <a:pt x="152543" y="269011"/>
                  </a:cubicBezTo>
                  <a:cubicBezTo>
                    <a:pt x="190496" y="269011"/>
                    <a:pt x="215100" y="239912"/>
                    <a:pt x="215100" y="189519"/>
                  </a:cubicBezTo>
                  <a:lnTo>
                    <a:pt x="215100" y="0"/>
                  </a:lnTo>
                  <a:lnTo>
                    <a:pt x="313513" y="0"/>
                  </a:lnTo>
                  <a:lnTo>
                    <a:pt x="313513" y="347095"/>
                  </a:lnTo>
                  <a:lnTo>
                    <a:pt x="215100" y="347095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DE6AAFCD-6B85-4093-8424-57DECBB9020C}"/>
                </a:ext>
              </a:extLst>
            </p:cNvPr>
            <p:cNvSpPr/>
            <p:nvPr/>
          </p:nvSpPr>
          <p:spPr>
            <a:xfrm>
              <a:off x="4790949" y="3150431"/>
              <a:ext cx="378186" cy="347100"/>
            </a:xfrm>
            <a:custGeom>
              <a:avLst/>
              <a:gdLst>
                <a:gd name="connsiteX0" fmla="*/ 189093 w 378186"/>
                <a:gd name="connsiteY0" fmla="*/ 219331 h 347100"/>
                <a:gd name="connsiteX1" fmla="*/ 276261 w 378186"/>
                <a:gd name="connsiteY1" fmla="*/ 0 h 347100"/>
                <a:gd name="connsiteX2" fmla="*/ 378186 w 378186"/>
                <a:gd name="connsiteY2" fmla="*/ 0 h 347100"/>
                <a:gd name="connsiteX3" fmla="*/ 239710 w 378186"/>
                <a:gd name="connsiteY3" fmla="*/ 347101 h 347100"/>
                <a:gd name="connsiteX4" fmla="*/ 137780 w 378186"/>
                <a:gd name="connsiteY4" fmla="*/ 347101 h 347100"/>
                <a:gd name="connsiteX5" fmla="*/ 0 w 378186"/>
                <a:gd name="connsiteY5" fmla="*/ 0 h 347100"/>
                <a:gd name="connsiteX6" fmla="*/ 101931 w 378186"/>
                <a:gd name="connsiteY6" fmla="*/ 0 h 347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8186" h="347100">
                  <a:moveTo>
                    <a:pt x="189093" y="219331"/>
                  </a:moveTo>
                  <a:lnTo>
                    <a:pt x="276261" y="0"/>
                  </a:lnTo>
                  <a:lnTo>
                    <a:pt x="378186" y="0"/>
                  </a:lnTo>
                  <a:lnTo>
                    <a:pt x="239710" y="347101"/>
                  </a:lnTo>
                  <a:lnTo>
                    <a:pt x="137780" y="347101"/>
                  </a:lnTo>
                  <a:lnTo>
                    <a:pt x="0" y="0"/>
                  </a:lnTo>
                  <a:lnTo>
                    <a:pt x="101931" y="0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804F2F31-380C-400D-9AC4-1FDFA21E5423}"/>
                </a:ext>
              </a:extLst>
            </p:cNvPr>
            <p:cNvSpPr/>
            <p:nvPr/>
          </p:nvSpPr>
          <p:spPr>
            <a:xfrm>
              <a:off x="5539477" y="3139434"/>
              <a:ext cx="284703" cy="357739"/>
            </a:xfrm>
            <a:custGeom>
              <a:avLst/>
              <a:gdLst>
                <a:gd name="connsiteX0" fmla="*/ 184874 w 284703"/>
                <a:gd name="connsiteY0" fmla="*/ 0 h 357739"/>
                <a:gd name="connsiteX1" fmla="*/ 98412 w 284703"/>
                <a:gd name="connsiteY1" fmla="*/ 39743 h 357739"/>
                <a:gd name="connsiteX2" fmla="*/ 98412 w 284703"/>
                <a:gd name="connsiteY2" fmla="*/ 10639 h 357739"/>
                <a:gd name="connsiteX3" fmla="*/ 0 w 284703"/>
                <a:gd name="connsiteY3" fmla="*/ 10639 h 357739"/>
                <a:gd name="connsiteX4" fmla="*/ 0 w 284703"/>
                <a:gd name="connsiteY4" fmla="*/ 357739 h 357739"/>
                <a:gd name="connsiteX5" fmla="*/ 98412 w 284703"/>
                <a:gd name="connsiteY5" fmla="*/ 357739 h 357739"/>
                <a:gd name="connsiteX6" fmla="*/ 98412 w 284703"/>
                <a:gd name="connsiteY6" fmla="*/ 172473 h 357739"/>
                <a:gd name="connsiteX7" fmla="*/ 148317 w 284703"/>
                <a:gd name="connsiteY7" fmla="*/ 90849 h 357739"/>
                <a:gd name="connsiteX8" fmla="*/ 188341 w 284703"/>
                <a:gd name="connsiteY8" fmla="*/ 143380 h 357739"/>
                <a:gd name="connsiteX9" fmla="*/ 284694 w 284703"/>
                <a:gd name="connsiteY9" fmla="*/ 143380 h 357739"/>
                <a:gd name="connsiteX10" fmla="*/ 184874 w 284703"/>
                <a:gd name="connsiteY10" fmla="*/ 0 h 3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4703" h="357739">
                  <a:moveTo>
                    <a:pt x="184874" y="0"/>
                  </a:moveTo>
                  <a:cubicBezTo>
                    <a:pt x="146915" y="0"/>
                    <a:pt x="118091" y="14903"/>
                    <a:pt x="98412" y="39743"/>
                  </a:cubicBezTo>
                  <a:lnTo>
                    <a:pt x="98412" y="10639"/>
                  </a:lnTo>
                  <a:lnTo>
                    <a:pt x="0" y="10639"/>
                  </a:lnTo>
                  <a:lnTo>
                    <a:pt x="0" y="357739"/>
                  </a:lnTo>
                  <a:lnTo>
                    <a:pt x="98412" y="357739"/>
                  </a:lnTo>
                  <a:lnTo>
                    <a:pt x="98412" y="172473"/>
                  </a:lnTo>
                  <a:cubicBezTo>
                    <a:pt x="98412" y="114988"/>
                    <a:pt x="120200" y="90849"/>
                    <a:pt x="148317" y="90849"/>
                  </a:cubicBezTo>
                  <a:cubicBezTo>
                    <a:pt x="174499" y="90849"/>
                    <a:pt x="187819" y="107951"/>
                    <a:pt x="188341" y="143380"/>
                  </a:cubicBezTo>
                  <a:lnTo>
                    <a:pt x="284694" y="143380"/>
                  </a:lnTo>
                  <a:cubicBezTo>
                    <a:pt x="285396" y="39036"/>
                    <a:pt x="246028" y="0"/>
                    <a:pt x="184874" y="0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595ECC52-9B4D-430D-979C-990E6A3C971C}"/>
                </a:ext>
              </a:extLst>
            </p:cNvPr>
            <p:cNvSpPr/>
            <p:nvPr/>
          </p:nvSpPr>
          <p:spPr>
            <a:xfrm>
              <a:off x="6173113" y="3139434"/>
              <a:ext cx="290316" cy="368388"/>
            </a:xfrm>
            <a:custGeom>
              <a:avLst/>
              <a:gdLst>
                <a:gd name="connsiteX0" fmla="*/ 198233 w 290316"/>
                <a:gd name="connsiteY0" fmla="*/ 217199 h 368388"/>
                <a:gd name="connsiteX1" fmla="*/ 134969 w 290316"/>
                <a:gd name="connsiteY1" fmla="*/ 286047 h 368388"/>
                <a:gd name="connsiteX2" fmla="*/ 92785 w 290316"/>
                <a:gd name="connsiteY2" fmla="*/ 252683 h 368388"/>
                <a:gd name="connsiteX3" fmla="*/ 144810 w 290316"/>
                <a:gd name="connsiteY3" fmla="*/ 211520 h 368388"/>
                <a:gd name="connsiteX4" fmla="*/ 198233 w 290316"/>
                <a:gd name="connsiteY4" fmla="*/ 201589 h 368388"/>
                <a:gd name="connsiteX5" fmla="*/ 198233 w 290316"/>
                <a:gd name="connsiteY5" fmla="*/ 217199 h 368388"/>
                <a:gd name="connsiteX6" fmla="*/ 143402 w 290316"/>
                <a:gd name="connsiteY6" fmla="*/ 0 h 368388"/>
                <a:gd name="connsiteX7" fmla="*/ 1403 w 290316"/>
                <a:gd name="connsiteY7" fmla="*/ 132017 h 368388"/>
                <a:gd name="connsiteX8" fmla="*/ 89435 w 290316"/>
                <a:gd name="connsiteY8" fmla="*/ 132017 h 368388"/>
                <a:gd name="connsiteX9" fmla="*/ 145506 w 290316"/>
                <a:gd name="connsiteY9" fmla="*/ 80199 h 368388"/>
                <a:gd name="connsiteX10" fmla="*/ 198233 w 290316"/>
                <a:gd name="connsiteY10" fmla="*/ 122793 h 368388"/>
                <a:gd name="connsiteX11" fmla="*/ 198233 w 290316"/>
                <a:gd name="connsiteY11" fmla="*/ 134856 h 368388"/>
                <a:gd name="connsiteX12" fmla="*/ 132152 w 290316"/>
                <a:gd name="connsiteY12" fmla="*/ 146926 h 368388"/>
                <a:gd name="connsiteX13" fmla="*/ 0 w 290316"/>
                <a:gd name="connsiteY13" fmla="*/ 264758 h 368388"/>
                <a:gd name="connsiteX14" fmla="*/ 115986 w 290316"/>
                <a:gd name="connsiteY14" fmla="*/ 368389 h 368388"/>
                <a:gd name="connsiteX15" fmla="*/ 198935 w 290316"/>
                <a:gd name="connsiteY15" fmla="*/ 323669 h 368388"/>
                <a:gd name="connsiteX16" fmla="*/ 198935 w 290316"/>
                <a:gd name="connsiteY16" fmla="*/ 357739 h 368388"/>
                <a:gd name="connsiteX17" fmla="*/ 290317 w 290316"/>
                <a:gd name="connsiteY17" fmla="*/ 357739 h 368388"/>
                <a:gd name="connsiteX18" fmla="*/ 290317 w 290316"/>
                <a:gd name="connsiteY18" fmla="*/ 125632 h 368388"/>
                <a:gd name="connsiteX19" fmla="*/ 143402 w 290316"/>
                <a:gd name="connsiteY19" fmla="*/ 0 h 368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90316" h="368388">
                  <a:moveTo>
                    <a:pt x="198233" y="217199"/>
                  </a:moveTo>
                  <a:cubicBezTo>
                    <a:pt x="198233" y="259787"/>
                    <a:pt x="172221" y="286047"/>
                    <a:pt x="134969" y="286047"/>
                  </a:cubicBezTo>
                  <a:cubicBezTo>
                    <a:pt x="109657" y="286047"/>
                    <a:pt x="92785" y="272563"/>
                    <a:pt x="92785" y="252683"/>
                  </a:cubicBezTo>
                  <a:cubicBezTo>
                    <a:pt x="92785" y="226423"/>
                    <a:pt x="116688" y="217199"/>
                    <a:pt x="144810" y="211520"/>
                  </a:cubicBezTo>
                  <a:lnTo>
                    <a:pt x="198233" y="201589"/>
                  </a:lnTo>
                  <a:lnTo>
                    <a:pt x="198233" y="217199"/>
                  </a:lnTo>
                  <a:close/>
                  <a:moveTo>
                    <a:pt x="143402" y="0"/>
                  </a:moveTo>
                  <a:cubicBezTo>
                    <a:pt x="65375" y="0"/>
                    <a:pt x="-2811" y="45427"/>
                    <a:pt x="1403" y="132017"/>
                  </a:cubicBezTo>
                  <a:lnTo>
                    <a:pt x="89435" y="132017"/>
                  </a:lnTo>
                  <a:cubicBezTo>
                    <a:pt x="91460" y="100388"/>
                    <a:pt x="110830" y="80199"/>
                    <a:pt x="145506" y="80199"/>
                  </a:cubicBezTo>
                  <a:cubicBezTo>
                    <a:pt x="179953" y="80199"/>
                    <a:pt x="198233" y="99366"/>
                    <a:pt x="198233" y="122793"/>
                  </a:cubicBezTo>
                  <a:lnTo>
                    <a:pt x="198233" y="134856"/>
                  </a:lnTo>
                  <a:lnTo>
                    <a:pt x="132152" y="146926"/>
                  </a:lnTo>
                  <a:cubicBezTo>
                    <a:pt x="46392" y="161834"/>
                    <a:pt x="0" y="196617"/>
                    <a:pt x="0" y="264758"/>
                  </a:cubicBezTo>
                  <a:cubicBezTo>
                    <a:pt x="0" y="314444"/>
                    <a:pt x="38660" y="368389"/>
                    <a:pt x="115986" y="368389"/>
                  </a:cubicBezTo>
                  <a:cubicBezTo>
                    <a:pt x="159568" y="368389"/>
                    <a:pt x="186983" y="344963"/>
                    <a:pt x="198935" y="323669"/>
                  </a:cubicBezTo>
                  <a:lnTo>
                    <a:pt x="198935" y="357739"/>
                  </a:lnTo>
                  <a:lnTo>
                    <a:pt x="290317" y="357739"/>
                  </a:lnTo>
                  <a:lnTo>
                    <a:pt x="290317" y="125632"/>
                  </a:lnTo>
                  <a:cubicBezTo>
                    <a:pt x="290317" y="51100"/>
                    <a:pt x="239705" y="0"/>
                    <a:pt x="143402" y="0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4085E259-5C17-488D-9829-4345C64B80F9}"/>
                </a:ext>
              </a:extLst>
            </p:cNvPr>
            <p:cNvSpPr/>
            <p:nvPr/>
          </p:nvSpPr>
          <p:spPr>
            <a:xfrm>
              <a:off x="5159580" y="3140141"/>
              <a:ext cx="336007" cy="367681"/>
            </a:xfrm>
            <a:custGeom>
              <a:avLst/>
              <a:gdLst>
                <a:gd name="connsiteX0" fmla="*/ 172226 w 336007"/>
                <a:gd name="connsiteY0" fmla="*/ 81624 h 367681"/>
                <a:gd name="connsiteX1" fmla="*/ 243919 w 336007"/>
                <a:gd name="connsiteY1" fmla="*/ 140546 h 367681"/>
                <a:gd name="connsiteX2" fmla="*/ 92089 w 336007"/>
                <a:gd name="connsiteY2" fmla="*/ 140546 h 367681"/>
                <a:gd name="connsiteX3" fmla="*/ 172226 w 336007"/>
                <a:gd name="connsiteY3" fmla="*/ 81624 h 367681"/>
                <a:gd name="connsiteX4" fmla="*/ 177142 w 336007"/>
                <a:gd name="connsiteY4" fmla="*/ 283213 h 367681"/>
                <a:gd name="connsiteX5" fmla="*/ 89979 w 336007"/>
                <a:gd name="connsiteY5" fmla="*/ 208681 h 367681"/>
                <a:gd name="connsiteX6" fmla="*/ 211807 w 336007"/>
                <a:gd name="connsiteY6" fmla="*/ 208681 h 367681"/>
                <a:gd name="connsiteX7" fmla="*/ 328977 w 336007"/>
                <a:gd name="connsiteY7" fmla="*/ 208681 h 367681"/>
                <a:gd name="connsiteX8" fmla="*/ 328977 w 336007"/>
                <a:gd name="connsiteY8" fmla="*/ 170352 h 367681"/>
                <a:gd name="connsiteX9" fmla="*/ 172226 w 336007"/>
                <a:gd name="connsiteY9" fmla="*/ 0 h 367681"/>
                <a:gd name="connsiteX10" fmla="*/ 0 w 336007"/>
                <a:gd name="connsiteY10" fmla="*/ 184548 h 367681"/>
                <a:gd name="connsiteX11" fmla="*/ 175739 w 336007"/>
                <a:gd name="connsiteY11" fmla="*/ 367682 h 367681"/>
                <a:gd name="connsiteX12" fmla="*/ 336008 w 336007"/>
                <a:gd name="connsiteY12" fmla="*/ 242752 h 367681"/>
                <a:gd name="connsiteX13" fmla="*/ 242477 w 336007"/>
                <a:gd name="connsiteY13" fmla="*/ 242752 h 367681"/>
                <a:gd name="connsiteX14" fmla="*/ 177142 w 336007"/>
                <a:gd name="connsiteY14" fmla="*/ 283213 h 36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36007" h="367681">
                  <a:moveTo>
                    <a:pt x="172226" y="81624"/>
                  </a:moveTo>
                  <a:cubicBezTo>
                    <a:pt x="215100" y="81624"/>
                    <a:pt x="242516" y="109315"/>
                    <a:pt x="243919" y="140546"/>
                  </a:cubicBezTo>
                  <a:lnTo>
                    <a:pt x="92089" y="140546"/>
                  </a:lnTo>
                  <a:cubicBezTo>
                    <a:pt x="104035" y="103631"/>
                    <a:pt x="133560" y="81624"/>
                    <a:pt x="172226" y="81624"/>
                  </a:cubicBezTo>
                  <a:moveTo>
                    <a:pt x="177142" y="283213"/>
                  </a:moveTo>
                  <a:cubicBezTo>
                    <a:pt x="132158" y="283213"/>
                    <a:pt x="99815" y="256241"/>
                    <a:pt x="89979" y="208681"/>
                  </a:cubicBezTo>
                  <a:lnTo>
                    <a:pt x="211807" y="208681"/>
                  </a:lnTo>
                  <a:lnTo>
                    <a:pt x="328977" y="208681"/>
                  </a:lnTo>
                  <a:lnTo>
                    <a:pt x="328977" y="170352"/>
                  </a:lnTo>
                  <a:cubicBezTo>
                    <a:pt x="328977" y="70267"/>
                    <a:pt x="267822" y="0"/>
                    <a:pt x="172226" y="0"/>
                  </a:cubicBezTo>
                  <a:cubicBezTo>
                    <a:pt x="68186" y="0"/>
                    <a:pt x="0" y="80210"/>
                    <a:pt x="0" y="184548"/>
                  </a:cubicBezTo>
                  <a:cubicBezTo>
                    <a:pt x="0" y="288891"/>
                    <a:pt x="69594" y="367682"/>
                    <a:pt x="175739" y="367682"/>
                  </a:cubicBezTo>
                  <a:cubicBezTo>
                    <a:pt x="256577" y="367682"/>
                    <a:pt x="324062" y="317283"/>
                    <a:pt x="336008" y="242752"/>
                  </a:cubicBezTo>
                  <a:lnTo>
                    <a:pt x="242477" y="242752"/>
                  </a:lnTo>
                  <a:cubicBezTo>
                    <a:pt x="230890" y="268091"/>
                    <a:pt x="207413" y="283213"/>
                    <a:pt x="177142" y="283213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9DFBDC82-81BF-49C8-9ADC-C124E19655F5}"/>
                </a:ext>
              </a:extLst>
            </p:cNvPr>
            <p:cNvSpPr/>
            <p:nvPr/>
          </p:nvSpPr>
          <p:spPr>
            <a:xfrm>
              <a:off x="5867164" y="3052832"/>
              <a:ext cx="272261" cy="454990"/>
            </a:xfrm>
            <a:custGeom>
              <a:avLst/>
              <a:gdLst>
                <a:gd name="connsiteX0" fmla="*/ 272041 w 272261"/>
                <a:gd name="connsiteY0" fmla="*/ 315157 h 454990"/>
                <a:gd name="connsiteX1" fmla="*/ 179251 w 272261"/>
                <a:gd name="connsiteY1" fmla="*/ 315157 h 454990"/>
                <a:gd name="connsiteX2" fmla="*/ 138481 w 272261"/>
                <a:gd name="connsiteY2" fmla="*/ 366268 h 454990"/>
                <a:gd name="connsiteX3" fmla="*/ 98413 w 272261"/>
                <a:gd name="connsiteY3" fmla="*/ 324381 h 454990"/>
                <a:gd name="connsiteX4" fmla="*/ 98413 w 272261"/>
                <a:gd name="connsiteY4" fmla="*/ 182421 h 454990"/>
                <a:gd name="connsiteX5" fmla="*/ 225632 w 272261"/>
                <a:gd name="connsiteY5" fmla="*/ 182421 h 454990"/>
                <a:gd name="connsiteX6" fmla="*/ 225632 w 272261"/>
                <a:gd name="connsiteY6" fmla="*/ 97245 h 454990"/>
                <a:gd name="connsiteX7" fmla="*/ 98413 w 272261"/>
                <a:gd name="connsiteY7" fmla="*/ 97245 h 454990"/>
                <a:gd name="connsiteX8" fmla="*/ 98413 w 272261"/>
                <a:gd name="connsiteY8" fmla="*/ 0 h 454990"/>
                <a:gd name="connsiteX9" fmla="*/ 0 w 272261"/>
                <a:gd name="connsiteY9" fmla="*/ 0 h 454990"/>
                <a:gd name="connsiteX10" fmla="*/ 0 w 272261"/>
                <a:gd name="connsiteY10" fmla="*/ 97245 h 454990"/>
                <a:gd name="connsiteX11" fmla="*/ 0 w 272261"/>
                <a:gd name="connsiteY11" fmla="*/ 182421 h 454990"/>
                <a:gd name="connsiteX12" fmla="*/ 0 w 272261"/>
                <a:gd name="connsiteY12" fmla="*/ 320128 h 454990"/>
                <a:gd name="connsiteX13" fmla="*/ 143402 w 272261"/>
                <a:gd name="connsiteY13" fmla="*/ 454990 h 454990"/>
                <a:gd name="connsiteX14" fmla="*/ 272041 w 272261"/>
                <a:gd name="connsiteY14" fmla="*/ 315157 h 45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2261" h="454990">
                  <a:moveTo>
                    <a:pt x="272041" y="315157"/>
                  </a:moveTo>
                  <a:lnTo>
                    <a:pt x="179251" y="315157"/>
                  </a:lnTo>
                  <a:cubicBezTo>
                    <a:pt x="179251" y="348515"/>
                    <a:pt x="163086" y="366268"/>
                    <a:pt x="138481" y="366268"/>
                  </a:cubicBezTo>
                  <a:cubicBezTo>
                    <a:pt x="114578" y="366268"/>
                    <a:pt x="98413" y="351359"/>
                    <a:pt x="98413" y="324381"/>
                  </a:cubicBezTo>
                  <a:lnTo>
                    <a:pt x="98413" y="182421"/>
                  </a:lnTo>
                  <a:lnTo>
                    <a:pt x="225632" y="182421"/>
                  </a:lnTo>
                  <a:lnTo>
                    <a:pt x="225632" y="97245"/>
                  </a:lnTo>
                  <a:lnTo>
                    <a:pt x="98413" y="97245"/>
                  </a:lnTo>
                  <a:lnTo>
                    <a:pt x="98413" y="0"/>
                  </a:lnTo>
                  <a:lnTo>
                    <a:pt x="0" y="0"/>
                  </a:lnTo>
                  <a:lnTo>
                    <a:pt x="0" y="97245"/>
                  </a:lnTo>
                  <a:lnTo>
                    <a:pt x="0" y="182421"/>
                  </a:lnTo>
                  <a:lnTo>
                    <a:pt x="0" y="320128"/>
                  </a:lnTo>
                  <a:cubicBezTo>
                    <a:pt x="0" y="403172"/>
                    <a:pt x="52722" y="454990"/>
                    <a:pt x="143402" y="454990"/>
                  </a:cubicBezTo>
                  <a:cubicBezTo>
                    <a:pt x="219320" y="454990"/>
                    <a:pt x="276255" y="401752"/>
                    <a:pt x="272041" y="315157"/>
                  </a:cubicBezTo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24B01084-4721-4A15-87C0-03BBF8FE1D2C}"/>
                </a:ext>
              </a:extLst>
            </p:cNvPr>
            <p:cNvSpPr/>
            <p:nvPr/>
          </p:nvSpPr>
          <p:spPr>
            <a:xfrm>
              <a:off x="4033837" y="3000375"/>
              <a:ext cx="461398" cy="497157"/>
            </a:xfrm>
            <a:custGeom>
              <a:avLst/>
              <a:gdLst>
                <a:gd name="connsiteX0" fmla="*/ 230699 w 461398"/>
                <a:gd name="connsiteY0" fmla="*/ 197442 h 497157"/>
                <a:gd name="connsiteX1" fmla="*/ 348863 w 461398"/>
                <a:gd name="connsiteY1" fmla="*/ 0 h 497157"/>
                <a:gd name="connsiteX2" fmla="*/ 461398 w 461398"/>
                <a:gd name="connsiteY2" fmla="*/ 0 h 497157"/>
                <a:gd name="connsiteX3" fmla="*/ 279931 w 461398"/>
                <a:gd name="connsiteY3" fmla="*/ 300422 h 497157"/>
                <a:gd name="connsiteX4" fmla="*/ 279931 w 461398"/>
                <a:gd name="connsiteY4" fmla="*/ 497157 h 497157"/>
                <a:gd name="connsiteX5" fmla="*/ 181462 w 461398"/>
                <a:gd name="connsiteY5" fmla="*/ 497157 h 497157"/>
                <a:gd name="connsiteX6" fmla="*/ 181462 w 461398"/>
                <a:gd name="connsiteY6" fmla="*/ 300422 h 497157"/>
                <a:gd name="connsiteX7" fmla="*/ 0 w 461398"/>
                <a:gd name="connsiteY7" fmla="*/ 0 h 497157"/>
                <a:gd name="connsiteX8" fmla="*/ 110426 w 461398"/>
                <a:gd name="connsiteY8" fmla="*/ 0 h 497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1398" h="497157">
                  <a:moveTo>
                    <a:pt x="230699" y="197442"/>
                  </a:moveTo>
                  <a:lnTo>
                    <a:pt x="348863" y="0"/>
                  </a:lnTo>
                  <a:lnTo>
                    <a:pt x="461398" y="0"/>
                  </a:lnTo>
                  <a:lnTo>
                    <a:pt x="279931" y="300422"/>
                  </a:lnTo>
                  <a:lnTo>
                    <a:pt x="279931" y="497157"/>
                  </a:lnTo>
                  <a:lnTo>
                    <a:pt x="181462" y="497157"/>
                  </a:lnTo>
                  <a:lnTo>
                    <a:pt x="181462" y="300422"/>
                  </a:lnTo>
                  <a:lnTo>
                    <a:pt x="0" y="0"/>
                  </a:lnTo>
                  <a:lnTo>
                    <a:pt x="110426" y="0"/>
                  </a:lnTo>
                  <a:close/>
                </a:path>
              </a:pathLst>
            </a:custGeom>
            <a:grpFill/>
            <a:ln w="56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79623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8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432000" indent="-432000" algn="l" defTabSz="914400" rtl="0" eaLnBrk="1" latinLnBrk="0" hangingPunct="1">
        <a:lnSpc>
          <a:spcPct val="100000"/>
        </a:lnSpc>
        <a:spcBef>
          <a:spcPts val="0"/>
        </a:spcBef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864000" indent="-432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nl-NL" sz="1800" kern="1200" noProof="0" dirty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lang="nl-NL" sz="3000" kern="1200" noProof="0" dirty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187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3861" userDrawn="1">
          <p15:clr>
            <a:srgbClr val="F26B43"/>
          </p15:clr>
        </p15:guide>
        <p15:guide id="8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>
            <a:extLst>
              <a:ext uri="{FF2B5EF4-FFF2-40B4-BE49-F238E27FC236}">
                <a16:creationId xmlns:a16="http://schemas.microsoft.com/office/drawing/2014/main" id="{14E73B20-0538-4583-99A5-6DBBBDB45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3873911"/>
            <a:ext cx="8676000" cy="1612489"/>
          </a:xfrm>
        </p:spPr>
        <p:txBody>
          <a:bodyPr/>
          <a:lstStyle/>
          <a:p>
            <a:r>
              <a:rPr lang="nl-NL" dirty="0"/>
              <a:t>Programma van vrijdag 22-9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62B565B-3B96-47E8-B899-A4AF9A32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0800" y="7020000"/>
            <a:ext cx="311944" cy="216000"/>
          </a:xfrm>
        </p:spPr>
        <p:txBody>
          <a:bodyPr/>
          <a:lstStyle/>
          <a:p>
            <a:fld id="{45B76B8B-DE07-48A4-9913-B57A52F2F853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A4FB39F-A18D-4FB1-9DD9-B7144CB8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4750" y="6325170"/>
            <a:ext cx="4921250" cy="216000"/>
          </a:xfrm>
        </p:spPr>
        <p:txBody>
          <a:bodyPr/>
          <a:lstStyle/>
          <a:p>
            <a:r>
              <a:rPr lang="nl-NL" dirty="0"/>
              <a:t>Onderwerp van de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7BDE04-5045-40D8-A506-2EA8F481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6" y="6325170"/>
            <a:ext cx="803274" cy="216000"/>
          </a:xfrm>
        </p:spPr>
        <p:txBody>
          <a:bodyPr/>
          <a:lstStyle/>
          <a:p>
            <a:r>
              <a:rPr lang="nl-NL" dirty="0"/>
              <a:t>1-3-2021</a:t>
            </a:r>
          </a:p>
        </p:txBody>
      </p:sp>
    </p:spTree>
    <p:extLst>
      <p:ext uri="{BB962C8B-B14F-4D97-AF65-F5344CB8AC3E}">
        <p14:creationId xmlns:p14="http://schemas.microsoft.com/office/powerpoint/2010/main" val="306057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0755316-3550-DF7D-627D-CD338DEAF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1494117"/>
          </a:xfrm>
        </p:spPr>
        <p:txBody>
          <a:bodyPr anchor="b">
            <a:normAutofit/>
          </a:bodyPr>
          <a:lstStyle/>
          <a:p>
            <a:pPr algn="l"/>
            <a:r>
              <a:rPr lang="nl-NL" sz="2000" b="1">
                <a:solidFill>
                  <a:srgbClr val="FFFFFF"/>
                </a:solidFill>
              </a:rPr>
              <a:t>Vrijdag 22-9-2023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DFE911D-FE77-9500-2AC6-A1D58314C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17398"/>
              </p:ext>
            </p:extLst>
          </p:nvPr>
        </p:nvGraphicFramePr>
        <p:xfrm>
          <a:off x="4457197" y="290183"/>
          <a:ext cx="7181929" cy="6495087"/>
        </p:xfrm>
        <a:graphic>
          <a:graphicData uri="http://schemas.openxmlformats.org/drawingml/2006/table">
            <a:tbl>
              <a:tblPr firstRow="1" firstCol="1" bandRow="1"/>
              <a:tblGrid>
                <a:gridCol w="1278585">
                  <a:extLst>
                    <a:ext uri="{9D8B030D-6E8A-4147-A177-3AD203B41FA5}">
                      <a16:colId xmlns:a16="http://schemas.microsoft.com/office/drawing/2014/main" val="3971971118"/>
                    </a:ext>
                  </a:extLst>
                </a:gridCol>
                <a:gridCol w="5903344">
                  <a:extLst>
                    <a:ext uri="{9D8B030D-6E8A-4147-A177-3AD203B41FA5}">
                      <a16:colId xmlns:a16="http://schemas.microsoft.com/office/drawing/2014/main" val="3635703240"/>
                    </a:ext>
                  </a:extLst>
                </a:gridCol>
              </a:tblGrid>
              <a:tr h="2951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8.30 </a:t>
                      </a:r>
                      <a:endParaRPr lang="nl-NL" sz="1600" b="0" i="0" u="none" strike="noStrike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Welkom en opstart </a:t>
                      </a:r>
                      <a:endParaRPr lang="nl-NL" sz="1600" b="0" i="0" u="none" strike="noStrike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625496"/>
                  </a:ext>
                </a:extLst>
              </a:tr>
              <a:tr h="2951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8.45</a:t>
                      </a:r>
                      <a:endParaRPr lang="nl-NL" sz="1600" b="0" i="0" u="none" strike="noStrike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Verdieping: DESTEP</a:t>
                      </a: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model en DESTEP maken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Verwerken in verslag 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272191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0" u="none" strike="noStrike" kern="1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Communicatie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Uitleg over opdracht 2 van verslag.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 1: Communicatieplan maken 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Uitleg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 2: Theorie: pr, communicatie </a:t>
                      </a:r>
                      <a:r>
                        <a:rPr lang="nl-NL" sz="1600" b="1" i="0" u="none" strike="noStrike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marketing 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Interactieve </a:t>
                      </a:r>
                      <a:r>
                        <a:rPr lang="nl-NL" sz="1600" b="0" i="0" u="none" strike="noStrike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experience</a:t>
                      </a: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model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Blok 3: Theorie: </a:t>
                      </a:r>
                      <a:r>
                        <a:rPr lang="nl-NL" sz="1600" b="1" i="0" u="none" strike="noStrike" kern="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Concepting</a:t>
                      </a:r>
                      <a:r>
                        <a:rPr lang="nl-NL" sz="1600" b="1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branding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vormen van branding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nl-NL" sz="1600" b="0" i="0" u="none" strike="noStrike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891162"/>
                  </a:ext>
                </a:extLst>
              </a:tr>
              <a:tr h="36908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10.00</a:t>
                      </a: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Zelfstandig werken aan opdrachten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1" i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Helpdesk open. </a:t>
                      </a: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5499123"/>
                  </a:ext>
                </a:extLst>
              </a:tr>
              <a:tr h="2951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12.00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Groepsgesprek met groep Yuverta, de rest kan doorwerken.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661656"/>
                  </a:ext>
                </a:extLst>
              </a:tr>
              <a:tr h="2951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12.30 </a:t>
                      </a:r>
                      <a:endParaRPr lang="nl-NL" sz="1600" b="0" i="0" u="none" strike="noStrike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Lunch 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611666"/>
                  </a:ext>
                </a:extLst>
              </a:tr>
              <a:tr h="33467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13.00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Groepsgesprek met groep prehistorisch dorp, de rest kan doorwerken. </a:t>
                      </a: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624133"/>
                  </a:ext>
                </a:extLst>
              </a:tr>
              <a:tr h="33467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dirty="0">
                          <a:effectLst/>
                          <a:latin typeface="+mn-lt"/>
                        </a:rPr>
                        <a:t>13.30</a:t>
                      </a: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Afronden les en uitleg Teams/inleveren verslag </a:t>
                      </a: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865704"/>
                  </a:ext>
                </a:extLst>
              </a:tr>
              <a:tr h="29517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23.59 uur 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l-NL" sz="1600" b="0" i="0" u="none" strike="noStrike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Formatieve toets; vandaag inleveren hoofdstuk 1 t/m 3 in.</a:t>
                      </a:r>
                      <a:endParaRPr lang="nl-NL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9775" marR="89775" marT="1246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064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60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09B1B-B3B1-9FB1-505E-305C0E150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Aangepaste werkwijze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3CE7F23-A6BF-9464-5256-001A92B17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7ED8-77B1-4D92-8A4C-07939ECD182A}" type="datetime1">
              <a:rPr lang="nl-NL" noProof="0" smtClean="0"/>
              <a:t>21-9-2023</a:t>
            </a:fld>
            <a:endParaRPr lang="nl-NL" noProof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2CB687-F8E6-DAA9-1939-0CDE7847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6B8B-DE07-48A4-9913-B57A52F2F853}" type="slidenum">
              <a:rPr lang="nl-NL" noProof="0" smtClean="0"/>
              <a:t>3</a:t>
            </a:fld>
            <a:endParaRPr lang="nl-NL" noProof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9CB6110-FCD1-4FE8-A703-71BC97AA7F1A}"/>
              </a:ext>
            </a:extLst>
          </p:cNvPr>
          <p:cNvSpPr txBox="1"/>
          <p:nvPr/>
        </p:nvSpPr>
        <p:spPr>
          <a:xfrm>
            <a:off x="371476" y="1075063"/>
            <a:ext cx="113349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Vandaag mag je keuzes maken in overleg met je groep</a:t>
            </a:r>
            <a:r>
              <a:rPr lang="nl-NL" dirty="0"/>
              <a:t>;</a:t>
            </a:r>
          </a:p>
          <a:p>
            <a:endParaRPr lang="nl-NL" dirty="0"/>
          </a:p>
          <a:p>
            <a:r>
              <a:rPr lang="nl-NL" dirty="0"/>
              <a:t>- bij de uitleg over de opdracht is iedereen aanwezig.</a:t>
            </a:r>
          </a:p>
          <a:p>
            <a:endParaRPr lang="nl-NL" dirty="0"/>
          </a:p>
          <a:p>
            <a:r>
              <a:rPr lang="nl-NL" dirty="0"/>
              <a:t>- daarna maken jullie een taakverdeling: </a:t>
            </a:r>
          </a:p>
          <a:p>
            <a:r>
              <a:rPr lang="nl-NL" dirty="0"/>
              <a:t>	1. werken aan opzet communicatieplan</a:t>
            </a:r>
          </a:p>
          <a:p>
            <a:r>
              <a:rPr lang="nl-NL" dirty="0"/>
              <a:t>	2. deelnemen aan blok 1 Communicatieplan maken </a:t>
            </a:r>
          </a:p>
          <a:p>
            <a:r>
              <a:rPr lang="nl-NL" dirty="0"/>
              <a:t>	3. deelnemer aan blok 2 PR en werving </a:t>
            </a:r>
          </a:p>
          <a:p>
            <a:r>
              <a:rPr lang="nl-NL" dirty="0"/>
              <a:t>	4. deelnemen aan blok 3 </a:t>
            </a:r>
            <a:r>
              <a:rPr lang="nl-NL" dirty="0" err="1"/>
              <a:t>Concepting</a:t>
            </a:r>
            <a:r>
              <a:rPr lang="nl-NL" dirty="0"/>
              <a:t> en branding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- want de blokken over die theorie geven weer input op het communicatieplan.</a:t>
            </a:r>
          </a:p>
          <a:p>
            <a:endParaRPr lang="nl-NL" dirty="0"/>
          </a:p>
          <a:p>
            <a:r>
              <a:rPr lang="nl-NL" b="1" dirty="0"/>
              <a:t>- vanaf ongeveer 10.00 uur zijn de blokken met uitleg zeker klaar en kan iedereen meewerken aan het afmaken van opdracht 1, 2 en 3.  </a:t>
            </a:r>
          </a:p>
          <a:p>
            <a:r>
              <a:rPr lang="nl-NL" dirty="0"/>
              <a:t>	- bij opdracht 1 kun je nog verdieping aanbrengen </a:t>
            </a:r>
          </a:p>
          <a:p>
            <a:r>
              <a:rPr lang="nl-NL" dirty="0"/>
              <a:t>	- opdracht 2 kan verder afgemaakt worden</a:t>
            </a:r>
          </a:p>
          <a:p>
            <a:r>
              <a:rPr lang="nl-NL" dirty="0"/>
              <a:t>	- en is opdracht 3 over het plan van aanpak klaar om in te leveren?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13BE41D-A5B8-341F-B3CF-E00011FB8B89}"/>
              </a:ext>
            </a:extLst>
          </p:cNvPr>
          <p:cNvSpPr txBox="1"/>
          <p:nvPr/>
        </p:nvSpPr>
        <p:spPr>
          <a:xfrm>
            <a:off x="7400042" y="2133684"/>
            <a:ext cx="3810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LET OP: de theorie die hierbij hoort komt ook terug in de kennistoets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F227508-A456-B7E6-5D94-A3CCE7C7BD2B}"/>
              </a:ext>
            </a:extLst>
          </p:cNvPr>
          <p:cNvSpPr txBox="1"/>
          <p:nvPr/>
        </p:nvSpPr>
        <p:spPr>
          <a:xfrm>
            <a:off x="7465826" y="2930920"/>
            <a:ext cx="3679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De helpsdesk is open voor jullie vragen!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FA7D5B6-D2CB-EAB7-554A-491EC7DFF455}"/>
              </a:ext>
            </a:extLst>
          </p:cNvPr>
          <p:cNvSpPr txBox="1"/>
          <p:nvPr/>
        </p:nvSpPr>
        <p:spPr>
          <a:xfrm>
            <a:off x="8630038" y="5153890"/>
            <a:ext cx="3076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C000"/>
                </a:solidFill>
              </a:rPr>
              <a:t>Hou er rekening mee dat je misschien nog een groepsgesprek hebt! </a:t>
            </a:r>
          </a:p>
        </p:txBody>
      </p:sp>
    </p:spTree>
    <p:extLst>
      <p:ext uri="{BB962C8B-B14F-4D97-AF65-F5344CB8AC3E}">
        <p14:creationId xmlns:p14="http://schemas.microsoft.com/office/powerpoint/2010/main" val="19589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85842-1605-C736-D1D8-4547D237C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verwachten we: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E24CD92-094C-2263-482F-439C0230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7ED8-77B1-4D92-8A4C-07939ECD182A}" type="datetime1">
              <a:rPr lang="nl-NL" noProof="0" smtClean="0"/>
              <a:t>21-9-2023</a:t>
            </a:fld>
            <a:endParaRPr lang="nl-NL" noProof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7597EFA-C607-D027-C5F4-DA708836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6B8B-DE07-48A4-9913-B57A52F2F853}" type="slidenum">
              <a:rPr lang="nl-NL" noProof="0" smtClean="0"/>
              <a:t>4</a:t>
            </a:fld>
            <a:endParaRPr lang="nl-NL" noProof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5C103F-2457-2EDE-066C-9B0656B983C2}"/>
              </a:ext>
            </a:extLst>
          </p:cNvPr>
          <p:cNvSpPr txBox="1"/>
          <p:nvPr/>
        </p:nvSpPr>
        <p:spPr>
          <a:xfrm>
            <a:off x="371476" y="1246857"/>
            <a:ext cx="70715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We verwachten drie uitgewerkte opdrachten; opdracht 1,2 en 3 uit het beoordelingsformulier van het verslag.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De opdrachten zijn samengevoegd tot 1 document.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Er is minimaal 11 voorkant met de naam van de groep en de namen van de groepsleden.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De teksten zijn zonder type- en spelfouten. Er zijn duidelijke hoofdstukken en kopjes.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Er hoeft geen inhoudsopgave of APA bronvermelding bij. Heb je bronnen gebruikt, zet die er wel bij.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De opdrachten zijn teksten met logische zinnen, een korte inleiding over de opdracht en een ‘verhaal’.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606A0D4-2C57-4AFE-43D0-2BCBB7F0F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999" y="2270084"/>
            <a:ext cx="4191475" cy="279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C9A26-3B54-ECDE-2626-9228BA29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 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Ga in je groepje zitten en overleg over de taakverdeling vandaag. </a:t>
            </a:r>
            <a:br>
              <a:rPr lang="nl-NL" sz="2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nl-NL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Gebruik het schema hiervoor! </a:t>
            </a:r>
            <a:br>
              <a:rPr lang="nl-NL" sz="2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nl-NL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We beginnen hier over 10 minuten met de eerste uitleg. 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5DED321-75EE-1591-4C83-B7A0573D4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37ED8-77B1-4D92-8A4C-07939ECD182A}" type="datetime1">
              <a:rPr lang="nl-NL" noProof="0" smtClean="0"/>
              <a:t>21-9-2023</a:t>
            </a:fld>
            <a:endParaRPr lang="nl-NL" noProof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6DEB12E-EA91-BC9B-F32E-F814C7A3E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76B8B-DE07-48A4-9913-B57A52F2F853}" type="slidenum">
              <a:rPr lang="nl-NL" noProof="0" smtClean="0"/>
              <a:t>5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2896842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uverta">
  <a:themeElements>
    <a:clrScheme name="Yuverta">
      <a:dk1>
        <a:srgbClr val="000644"/>
      </a:dk1>
      <a:lt1>
        <a:sysClr val="window" lastClr="FFFFFF"/>
      </a:lt1>
      <a:dk2>
        <a:srgbClr val="000644"/>
      </a:dk2>
      <a:lt2>
        <a:srgbClr val="FFFFFF"/>
      </a:lt2>
      <a:accent1>
        <a:srgbClr val="A7FF00"/>
      </a:accent1>
      <a:accent2>
        <a:srgbClr val="000644"/>
      </a:accent2>
      <a:accent3>
        <a:srgbClr val="B1B8B8"/>
      </a:accent3>
      <a:accent4>
        <a:srgbClr val="B8A1FF"/>
      </a:accent4>
      <a:accent5>
        <a:srgbClr val="FF2F00"/>
      </a:accent5>
      <a:accent6>
        <a:srgbClr val="7CCBFF"/>
      </a:accent6>
      <a:hlink>
        <a:srgbClr val="B1B8B8"/>
      </a:hlink>
      <a:folHlink>
        <a:srgbClr val="B1B8B8"/>
      </a:folHlink>
    </a:clrScheme>
    <a:fontScheme name="Yuvert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uverta.pptx" id="{70709A2E-B288-4810-8BAF-B9D6A3513533}" vid="{CBBC01AD-5A9E-46FE-AA92-4DBA723E857C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6" ma:contentTypeDescription="Een nieuw document maken." ma:contentTypeScope="" ma:versionID="ec470e6129e8f0a9e18259b7e59fd35e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4161d8be520e05faa28c78621515c4b4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714b7f2-f495-4f1b-bdb9-ad9bd1b44e3d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E69D43-E360-46AD-9144-63DE8DA1E5D5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B4C3C236-17A8-412A-88B3-F30F1468E3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9342A5-1E38-42EB-B397-6528CB9508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450</Words>
  <Application>Microsoft Office PowerPoint</Application>
  <PresentationFormat>Breedbeeld</PresentationFormat>
  <Paragraphs>74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Kantoorthema</vt:lpstr>
      <vt:lpstr>Yuverta</vt:lpstr>
      <vt:lpstr>Programma van vrijdag 22-9</vt:lpstr>
      <vt:lpstr>PowerPoint-presentatie</vt:lpstr>
      <vt:lpstr>Aangepaste werkwijze</vt:lpstr>
      <vt:lpstr>Wat verwachten we:</vt:lpstr>
      <vt:lpstr>Aan de slag!    Ga in je groepje zitten en overleg over de taakverdeling vandaag.   Gebruik het schema hiervoor!   We beginnen hier over 10 minuten met de eerste uitleg.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van vrijdag 22-9</dc:title>
  <dc:creator>Pascalle Cup</dc:creator>
  <cp:lastModifiedBy>Pascalle Cup</cp:lastModifiedBy>
  <cp:revision>1</cp:revision>
  <dcterms:created xsi:type="dcterms:W3CDTF">2023-09-21T16:36:36Z</dcterms:created>
  <dcterms:modified xsi:type="dcterms:W3CDTF">2023-09-21T18:45:51Z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MediaServiceImageTags">
    <vt:lpwstr/>
  </property>
</Properties>
</file>